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BF76ADC2-88F6-43B8-BEAC-11F7337A2337}" type="datetimeFigureOut">
              <a:rPr lang="tr-TR" smtClean="0"/>
              <a:pPr/>
              <a:t>10.11.2015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7D3E6798-4A4F-4E44-A36A-68C201CA8AC3}"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F76ADC2-88F6-43B8-BEAC-11F7337A2337}" type="datetimeFigureOut">
              <a:rPr lang="tr-TR" smtClean="0"/>
              <a:pPr/>
              <a:t>10.11.2015</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D3E6798-4A4F-4E44-A36A-68C201CA8AC3}"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857232"/>
            <a:ext cx="7406640" cy="1472184"/>
          </a:xfrm>
        </p:spPr>
        <p:txBody>
          <a:bodyPr/>
          <a:lstStyle/>
          <a:p>
            <a:r>
              <a:rPr lang="tr-TR" dirty="0" smtClean="0"/>
              <a:t>TURKISH WOMEN DURING THE ÇANAKKALE WAR</a:t>
            </a:r>
            <a:endParaRPr lang="tr-TR" dirty="0"/>
          </a:p>
        </p:txBody>
      </p:sp>
      <p:sp>
        <p:nvSpPr>
          <p:cNvPr id="3" name="2 Alt Başlık"/>
          <p:cNvSpPr>
            <a:spLocks noGrp="1"/>
          </p:cNvSpPr>
          <p:nvPr>
            <p:ph type="subTitle" idx="1"/>
          </p:nvPr>
        </p:nvSpPr>
        <p:spPr>
          <a:xfrm>
            <a:off x="3786182" y="5429264"/>
            <a:ext cx="2857520" cy="714380"/>
          </a:xfrm>
        </p:spPr>
        <p:txBody>
          <a:bodyPr>
            <a:noAutofit/>
          </a:bodyPr>
          <a:lstStyle/>
          <a:p>
            <a:pPr algn="ctr"/>
            <a:r>
              <a:rPr lang="tr-TR" sz="1800" dirty="0" smtClean="0"/>
              <a:t>BAYRAMİÇ </a:t>
            </a:r>
          </a:p>
          <a:p>
            <a:pPr algn="ctr"/>
            <a:r>
              <a:rPr lang="tr-TR" sz="1800" dirty="0" smtClean="0"/>
              <a:t>SEPTEMBER 2015</a:t>
            </a:r>
            <a:endParaRPr lang="tr-T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dirty="0" smtClean="0"/>
              <a:t/>
            </a:r>
            <a:br>
              <a:rPr lang="tr-TR" sz="2000" dirty="0" smtClean="0"/>
            </a:br>
            <a:r>
              <a:rPr lang="tr-TR" sz="2000" dirty="0" smtClean="0"/>
              <a:t>TURKISH WOMEN …</a:t>
            </a:r>
            <a:br>
              <a:rPr lang="tr-TR" sz="2000" dirty="0" smtClean="0"/>
            </a:br>
            <a:r>
              <a:rPr lang="tr-TR" sz="2000" dirty="0" smtClean="0"/>
              <a:t>W</a:t>
            </a:r>
            <a:r>
              <a:rPr lang="en-GB" sz="2000" dirty="0" err="1" smtClean="0"/>
              <a:t>hile</a:t>
            </a:r>
            <a:r>
              <a:rPr lang="en-GB" sz="2000" dirty="0" smtClean="0"/>
              <a:t> fighting against the enemy in the frontline, supported all the efforts through numerous activities they carried out all over the country.</a:t>
            </a:r>
            <a:endParaRPr lang="tr-TR" sz="2000" dirty="0"/>
          </a:p>
        </p:txBody>
      </p:sp>
      <p:pic>
        <p:nvPicPr>
          <p:cNvPr id="4" name="3 İçerik Yer Tutucusu" descr="2012-12-21_Anadolu.jpg"/>
          <p:cNvPicPr>
            <a:picLocks noGrp="1" noChangeAspect="1"/>
          </p:cNvPicPr>
          <p:nvPr>
            <p:ph idx="1"/>
          </p:nvPr>
        </p:nvPicPr>
        <p:blipFill>
          <a:blip r:embed="rId2"/>
          <a:stretch>
            <a:fillRect/>
          </a:stretch>
        </p:blipFill>
        <p:spPr>
          <a:xfrm>
            <a:off x="1714480" y="1857364"/>
            <a:ext cx="6780238" cy="42418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725602"/>
          </a:xfrm>
        </p:spPr>
        <p:txBody>
          <a:bodyPr>
            <a:noAutofit/>
          </a:bodyPr>
          <a:lstStyle/>
          <a:p>
            <a:r>
              <a:rPr lang="tr-TR" sz="2800" dirty="0" smtClean="0"/>
              <a:t>ACTIVITIES: </a:t>
            </a:r>
            <a:r>
              <a:rPr lang="en-GB" sz="2800" dirty="0" smtClean="0"/>
              <a:t>providing health service and cloth support, collecting aid through societies and creating public opinion</a:t>
            </a:r>
            <a:endParaRPr lang="tr-TR" sz="2800" dirty="0"/>
          </a:p>
        </p:txBody>
      </p:sp>
      <p:pic>
        <p:nvPicPr>
          <p:cNvPr id="4" name="3 İçerik Yer Tutucusu" descr="4.jpg"/>
          <p:cNvPicPr>
            <a:picLocks noGrp="1" noChangeAspect="1"/>
          </p:cNvPicPr>
          <p:nvPr>
            <p:ph idx="1"/>
          </p:nvPr>
        </p:nvPicPr>
        <p:blipFill>
          <a:blip r:embed="rId2"/>
          <a:stretch>
            <a:fillRect/>
          </a:stretch>
        </p:blipFill>
        <p:spPr>
          <a:xfrm>
            <a:off x="2571736" y="2285992"/>
            <a:ext cx="4762500" cy="33623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725602"/>
          </a:xfrm>
        </p:spPr>
        <p:txBody>
          <a:bodyPr>
            <a:noAutofit/>
          </a:bodyPr>
          <a:lstStyle/>
          <a:p>
            <a:r>
              <a:rPr lang="en-GB" sz="2400" dirty="0" smtClean="0"/>
              <a:t>There hasn’t been a clear record on the position of the Turkish women on the front line fighting against the enemy. But on the other hand, British and the ANZAC soldiers mentioned about Turkish sniper-women in their memories.</a:t>
            </a:r>
            <a:r>
              <a:rPr lang="tr-TR" sz="2400" dirty="0" smtClean="0"/>
              <a:t/>
            </a:r>
            <a:br>
              <a:rPr lang="tr-TR" sz="2400" dirty="0" smtClean="0"/>
            </a:br>
            <a:endParaRPr lang="tr-TR" sz="2400" dirty="0"/>
          </a:p>
        </p:txBody>
      </p:sp>
      <p:pic>
        <p:nvPicPr>
          <p:cNvPr id="4" name="3 İçerik Yer Tutucusu" descr="kurtuluş savaşı kadın kahraman.jpg"/>
          <p:cNvPicPr>
            <a:picLocks noGrp="1" noChangeAspect="1"/>
          </p:cNvPicPr>
          <p:nvPr>
            <p:ph idx="1"/>
          </p:nvPr>
        </p:nvPicPr>
        <p:blipFill>
          <a:blip r:embed="rId2"/>
          <a:stretch>
            <a:fillRect/>
          </a:stretch>
        </p:blipFill>
        <p:spPr>
          <a:xfrm>
            <a:off x="4000496" y="2143116"/>
            <a:ext cx="2394133" cy="3533775"/>
          </a:xfrm>
        </p:spPr>
      </p:pic>
      <p:sp>
        <p:nvSpPr>
          <p:cNvPr id="5" name="4 Metin kutusu"/>
          <p:cNvSpPr txBox="1"/>
          <p:nvPr/>
        </p:nvSpPr>
        <p:spPr>
          <a:xfrm>
            <a:off x="3357554" y="5857892"/>
            <a:ext cx="3571900" cy="369332"/>
          </a:xfrm>
          <a:prstGeom prst="rect">
            <a:avLst/>
          </a:prstGeom>
          <a:noFill/>
        </p:spPr>
        <p:txBody>
          <a:bodyPr wrap="square" rtlCol="0">
            <a:spAutoFit/>
          </a:bodyPr>
          <a:lstStyle/>
          <a:p>
            <a:r>
              <a:rPr lang="tr-TR" dirty="0" err="1" smtClean="0"/>
              <a:t>Independence</a:t>
            </a:r>
            <a:r>
              <a:rPr lang="tr-TR" dirty="0" smtClean="0"/>
              <a:t> </a:t>
            </a:r>
            <a:r>
              <a:rPr lang="tr-TR" dirty="0" err="1" smtClean="0"/>
              <a:t>War</a:t>
            </a:r>
            <a:r>
              <a:rPr lang="tr-TR" dirty="0" smtClean="0"/>
              <a:t> </a:t>
            </a:r>
            <a:r>
              <a:rPr lang="tr-TR" dirty="0" err="1" smtClean="0"/>
              <a:t>hero</a:t>
            </a:r>
            <a:r>
              <a:rPr lang="tr-TR" dirty="0" smtClean="0"/>
              <a:t> Kara Fatma</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2154230"/>
          </a:xfrm>
        </p:spPr>
        <p:txBody>
          <a:bodyPr>
            <a:noAutofit/>
          </a:bodyPr>
          <a:lstStyle/>
          <a:p>
            <a:r>
              <a:rPr lang="en-GB" sz="2000" dirty="0" smtClean="0"/>
              <a:t>Turkish people whole-heartedly opened their homes to the wounded who couldn’t find a space in overcrowded hospitals, and organised charities and campaigns to help out the soldiers, veterans and the orphans. The real heroes of these campaigns and organisations were the Turkish women.</a:t>
            </a:r>
            <a:endParaRPr lang="tr-TR" sz="2000" dirty="0"/>
          </a:p>
        </p:txBody>
      </p:sp>
      <p:pic>
        <p:nvPicPr>
          <p:cNvPr id="6" name="5 İçerik Yer Tutucusu" descr="B_BAAG7UwAAzDxw.jpg"/>
          <p:cNvPicPr>
            <a:picLocks noGrp="1" noChangeAspect="1"/>
          </p:cNvPicPr>
          <p:nvPr>
            <p:ph idx="1"/>
          </p:nvPr>
        </p:nvPicPr>
        <p:blipFill>
          <a:blip r:embed="rId2"/>
          <a:stretch>
            <a:fillRect/>
          </a:stretch>
        </p:blipFill>
        <p:spPr>
          <a:xfrm>
            <a:off x="2357422" y="2928934"/>
            <a:ext cx="5186659" cy="33194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85728"/>
            <a:ext cx="7498080" cy="2143140"/>
          </a:xfrm>
        </p:spPr>
        <p:txBody>
          <a:bodyPr>
            <a:noAutofit/>
          </a:bodyPr>
          <a:lstStyle/>
          <a:p>
            <a:r>
              <a:rPr lang="en-GB" sz="2400" b="1" dirty="0" smtClean="0"/>
              <a:t>Red Crescent Ladies Association</a:t>
            </a:r>
            <a:r>
              <a:rPr lang="en-GB" sz="2400" dirty="0" smtClean="0"/>
              <a:t> which was built 1912 during Balkan Wars was the most effective organisation, and the amounts collected there were immediately sent to the frontline or the soldiers’ families. Some of the women from this organisation worked as volunteer sisters and nurses in the field hospitals.</a:t>
            </a:r>
            <a:endParaRPr lang="tr-TR" sz="2400" dirty="0"/>
          </a:p>
        </p:txBody>
      </p:sp>
      <p:pic>
        <p:nvPicPr>
          <p:cNvPr id="4" name="3 İçerik Yer Tutucusu" descr="kizilay23.jpg"/>
          <p:cNvPicPr>
            <a:picLocks noGrp="1" noChangeAspect="1"/>
          </p:cNvPicPr>
          <p:nvPr>
            <p:ph idx="1"/>
          </p:nvPr>
        </p:nvPicPr>
        <p:blipFill>
          <a:blip r:embed="rId2"/>
          <a:stretch>
            <a:fillRect/>
          </a:stretch>
        </p:blipFill>
        <p:spPr>
          <a:xfrm>
            <a:off x="2428860" y="2500306"/>
            <a:ext cx="5357850" cy="3450818"/>
          </a:xfrm>
        </p:spPr>
      </p:pic>
      <p:sp>
        <p:nvSpPr>
          <p:cNvPr id="5" name="4 Metin kutusu"/>
          <p:cNvSpPr txBox="1"/>
          <p:nvPr/>
        </p:nvSpPr>
        <p:spPr>
          <a:xfrm>
            <a:off x="2786050" y="6000768"/>
            <a:ext cx="4786346" cy="369332"/>
          </a:xfrm>
          <a:prstGeom prst="rect">
            <a:avLst/>
          </a:prstGeom>
          <a:noFill/>
        </p:spPr>
        <p:txBody>
          <a:bodyPr wrap="square" rtlCol="0">
            <a:spAutoFit/>
          </a:bodyPr>
          <a:lstStyle/>
          <a:p>
            <a:r>
              <a:rPr lang="tr-TR" dirty="0" smtClean="0"/>
              <a:t>A </a:t>
            </a:r>
            <a:r>
              <a:rPr lang="tr-TR" dirty="0" err="1" smtClean="0"/>
              <a:t>postcard</a:t>
            </a:r>
            <a:r>
              <a:rPr lang="tr-TR" dirty="0" smtClean="0"/>
              <a:t> at </a:t>
            </a:r>
            <a:r>
              <a:rPr lang="tr-TR" dirty="0" err="1" smtClean="0"/>
              <a:t>those</a:t>
            </a:r>
            <a:r>
              <a:rPr lang="tr-TR" dirty="0" smtClean="0"/>
              <a:t> </a:t>
            </a:r>
            <a:r>
              <a:rPr lang="tr-TR" dirty="0" err="1" smtClean="0"/>
              <a:t>times</a:t>
            </a:r>
            <a:r>
              <a:rPr lang="tr-TR" dirty="0" smtClean="0"/>
              <a:t> </a:t>
            </a:r>
            <a:r>
              <a:rPr lang="tr-TR" dirty="0" err="1" smtClean="0"/>
              <a:t>sold</a:t>
            </a:r>
            <a:r>
              <a:rPr lang="tr-TR" dirty="0" smtClean="0"/>
              <a:t> </a:t>
            </a:r>
            <a:r>
              <a:rPr lang="tr-TR" dirty="0" err="1" smtClean="0"/>
              <a:t>for</a:t>
            </a:r>
            <a:r>
              <a:rPr lang="tr-TR" dirty="0" smtClean="0"/>
              <a:t> </a:t>
            </a:r>
            <a:r>
              <a:rPr lang="tr-TR" dirty="0" err="1" smtClean="0"/>
              <a:t>charity</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939916"/>
          </a:xfrm>
        </p:spPr>
        <p:txBody>
          <a:bodyPr>
            <a:noAutofit/>
          </a:bodyPr>
          <a:lstStyle/>
          <a:p>
            <a:r>
              <a:rPr lang="en-GB" sz="2800" dirty="0" smtClean="0"/>
              <a:t>Many of our women worked as nurses and sisters at field hospitals at the line of fire. Among them, there were German, Greek and Jewish women, which is quite remarkable. </a:t>
            </a:r>
            <a:r>
              <a:rPr lang="tr-TR" sz="2800" dirty="0" smtClean="0"/>
              <a:t/>
            </a:r>
            <a:br>
              <a:rPr lang="tr-TR" sz="2800" dirty="0" smtClean="0"/>
            </a:br>
            <a:endParaRPr lang="tr-TR" sz="2800" dirty="0"/>
          </a:p>
        </p:txBody>
      </p:sp>
      <p:pic>
        <p:nvPicPr>
          <p:cNvPr id="4" name="3 İçerik Yer Tutucusu" descr="Nurse-AWM.png"/>
          <p:cNvPicPr>
            <a:picLocks noGrp="1" noChangeAspect="1"/>
          </p:cNvPicPr>
          <p:nvPr>
            <p:ph idx="1"/>
          </p:nvPr>
        </p:nvPicPr>
        <p:blipFill>
          <a:blip r:embed="rId2"/>
          <a:stretch>
            <a:fillRect/>
          </a:stretch>
        </p:blipFill>
        <p:spPr>
          <a:xfrm>
            <a:off x="1428728" y="2285992"/>
            <a:ext cx="3184622" cy="3890962"/>
          </a:xfrm>
        </p:spPr>
      </p:pic>
      <p:sp>
        <p:nvSpPr>
          <p:cNvPr id="5" name="4 Metin kutusu"/>
          <p:cNvSpPr txBox="1"/>
          <p:nvPr/>
        </p:nvSpPr>
        <p:spPr>
          <a:xfrm>
            <a:off x="4929190" y="3143248"/>
            <a:ext cx="3643338" cy="646331"/>
          </a:xfrm>
          <a:prstGeom prst="rect">
            <a:avLst/>
          </a:prstGeom>
          <a:noFill/>
        </p:spPr>
        <p:txBody>
          <a:bodyPr wrap="square" rtlCol="0">
            <a:spAutoFit/>
          </a:bodyPr>
          <a:lstStyle/>
          <a:p>
            <a:r>
              <a:rPr lang="tr-TR" dirty="0" err="1" smtClean="0"/>
              <a:t>German</a:t>
            </a:r>
            <a:r>
              <a:rPr lang="tr-TR" dirty="0" smtClean="0"/>
              <a:t> </a:t>
            </a:r>
            <a:r>
              <a:rPr lang="tr-TR" dirty="0" err="1" smtClean="0"/>
              <a:t>nurse</a:t>
            </a:r>
            <a:r>
              <a:rPr lang="tr-TR" dirty="0" smtClean="0"/>
              <a:t> </a:t>
            </a:r>
            <a:r>
              <a:rPr lang="tr-TR" dirty="0" err="1" smtClean="0"/>
              <a:t>Erica</a:t>
            </a:r>
            <a:r>
              <a:rPr lang="tr-TR" dirty="0" smtClean="0"/>
              <a:t> </a:t>
            </a:r>
            <a:r>
              <a:rPr lang="tr-TR" dirty="0" err="1" smtClean="0"/>
              <a:t>died</a:t>
            </a:r>
            <a:r>
              <a:rPr lang="tr-TR" dirty="0" smtClean="0"/>
              <a:t> in </a:t>
            </a:r>
            <a:r>
              <a:rPr lang="tr-TR" dirty="0" err="1" smtClean="0"/>
              <a:t>Gallipoli</a:t>
            </a:r>
            <a:r>
              <a:rPr lang="tr-TR" dirty="0" smtClean="0"/>
              <a:t> </a:t>
            </a:r>
            <a:r>
              <a:rPr lang="tr-TR" dirty="0" err="1" smtClean="0"/>
              <a:t>due</a:t>
            </a:r>
            <a:r>
              <a:rPr lang="tr-TR" dirty="0" smtClean="0"/>
              <a:t> </a:t>
            </a:r>
            <a:r>
              <a:rPr lang="tr-TR" dirty="0" err="1" smtClean="0"/>
              <a:t>to</a:t>
            </a:r>
            <a:r>
              <a:rPr lang="tr-TR" smtClean="0"/>
              <a:t> </a:t>
            </a:r>
            <a:r>
              <a:rPr lang="tr-TR" smtClean="0"/>
              <a:t>an </a:t>
            </a:r>
            <a:r>
              <a:rPr lang="tr-TR" dirty="0" err="1" smtClean="0"/>
              <a:t>airstrike</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5726130"/>
          </a:xfrm>
        </p:spPr>
        <p:txBody>
          <a:bodyPr>
            <a:normAutofit/>
          </a:bodyPr>
          <a:lstStyle/>
          <a:p>
            <a:pPr algn="ctr"/>
            <a:r>
              <a:rPr lang="tr-TR" i="1" dirty="0" err="1" smtClean="0"/>
              <a:t>Thank</a:t>
            </a:r>
            <a:r>
              <a:rPr lang="tr-TR" i="1" dirty="0" smtClean="0"/>
              <a:t> </a:t>
            </a:r>
            <a:r>
              <a:rPr lang="tr-TR" i="1" dirty="0" err="1" smtClean="0"/>
              <a:t>you</a:t>
            </a:r>
            <a:r>
              <a:rPr lang="tr-TR" i="1" dirty="0" smtClean="0"/>
              <a:t> </a:t>
            </a:r>
            <a:r>
              <a:rPr lang="tr-TR" i="1" dirty="0" err="1" smtClean="0"/>
              <a:t>for</a:t>
            </a:r>
            <a:r>
              <a:rPr lang="tr-TR" i="1" dirty="0" smtClean="0"/>
              <a:t> </a:t>
            </a:r>
            <a:r>
              <a:rPr lang="tr-TR" i="1" dirty="0" err="1" smtClean="0"/>
              <a:t>your</a:t>
            </a:r>
            <a:r>
              <a:rPr lang="tr-TR" i="1" dirty="0" smtClean="0"/>
              <a:t> </a:t>
            </a:r>
            <a:r>
              <a:rPr lang="tr-TR" i="1" dirty="0" err="1" smtClean="0"/>
              <a:t>patience</a:t>
            </a:r>
            <a:r>
              <a:rPr lang="tr-TR" i="1" dirty="0" smtClean="0"/>
              <a:t>.</a:t>
            </a:r>
            <a:br>
              <a:rPr lang="tr-TR" i="1" dirty="0" smtClean="0"/>
            </a:br>
            <a:r>
              <a:rPr lang="tr-TR" i="1" dirty="0" smtClean="0"/>
              <a:t/>
            </a:r>
            <a:br>
              <a:rPr lang="tr-TR" i="1" dirty="0" smtClean="0"/>
            </a:br>
            <a:r>
              <a:rPr lang="tr-TR" i="1" dirty="0" smtClean="0"/>
              <a:t/>
            </a:r>
            <a:br>
              <a:rPr lang="tr-TR" i="1" dirty="0" smtClean="0"/>
            </a:br>
            <a:r>
              <a:rPr lang="tr-TR" i="1" dirty="0" smtClean="0"/>
              <a:t/>
            </a:r>
            <a:br>
              <a:rPr lang="tr-TR" i="1" dirty="0" smtClean="0"/>
            </a:br>
            <a:r>
              <a:rPr lang="tr-TR" b="1" dirty="0" smtClean="0"/>
              <a:t>THE END</a:t>
            </a:r>
            <a:endParaRPr lang="tr-TR"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TotalTime>
  <Words>230</Words>
  <Application>Microsoft Office PowerPoint</Application>
  <PresentationFormat>Ekran Gösterisi (4:3)</PresentationFormat>
  <Paragraphs>13</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Gündönümü</vt:lpstr>
      <vt:lpstr>TURKISH WOMEN DURING THE ÇANAKKALE WAR</vt:lpstr>
      <vt:lpstr> TURKISH WOMEN … While fighting against the enemy in the frontline, supported all the efforts through numerous activities they carried out all over the country.</vt:lpstr>
      <vt:lpstr>ACTIVITIES: providing health service and cloth support, collecting aid through societies and creating public opinion</vt:lpstr>
      <vt:lpstr>There hasn’t been a clear record on the position of the Turkish women on the front line fighting against the enemy. But on the other hand, British and the ANZAC soldiers mentioned about Turkish sniper-women in their memories. </vt:lpstr>
      <vt:lpstr>Turkish people whole-heartedly opened their homes to the wounded who couldn’t find a space in overcrowded hospitals, and organised charities and campaigns to help out the soldiers, veterans and the orphans. The real heroes of these campaigns and organisations were the Turkish women.</vt:lpstr>
      <vt:lpstr>Red Crescent Ladies Association which was built 1912 during Balkan Wars was the most effective organisation, and the amounts collected there were immediately sent to the frontline or the soldiers’ families. Some of the women from this organisation worked as volunteer sisters and nurses in the field hospitals.</vt:lpstr>
      <vt:lpstr>Many of our women worked as nurses and sisters at field hospitals at the line of fire. Among them, there were German, Greek and Jewish women, which is quite remarkable.  </vt:lpstr>
      <vt:lpstr>Thank you for your patience.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TURKISH WOMEN DURING THE ÇANAKKALE WAR</dc:title>
  <dc:creator>msı</dc:creator>
  <cp:lastModifiedBy>msı</cp:lastModifiedBy>
  <cp:revision>4</cp:revision>
  <dcterms:created xsi:type="dcterms:W3CDTF">2015-08-31T16:14:15Z</dcterms:created>
  <dcterms:modified xsi:type="dcterms:W3CDTF">2015-11-10T11:32:40Z</dcterms:modified>
</cp:coreProperties>
</file>